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1154F4-3C52-46E3-A101-7EC6E1909904}" v="17" dt="2024-07-13T14:39:00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8" autoAdjust="0"/>
  </p:normalViewPr>
  <p:slideViewPr>
    <p:cSldViewPr snapToGrid="0">
      <p:cViewPr varScale="1">
        <p:scale>
          <a:sx n="84" d="100"/>
          <a:sy n="84" d="100"/>
        </p:scale>
        <p:origin x="448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pPr/>
              <a:t>13-07-2024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7/13/2024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gadeeswari-ui/jagadeeswari11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91" y="546100"/>
            <a:ext cx="10993549" cy="984144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Student Details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0" y="1756229"/>
            <a:ext cx="10624457" cy="2917371"/>
          </a:xfrm>
        </p:spPr>
        <p:txBody>
          <a:bodyPr>
            <a:normAutofit lnSpcReduction="10000"/>
          </a:bodyPr>
          <a:lstStyle/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Name                                     : </a:t>
            </a:r>
            <a:r>
              <a:rPr lang="en-GB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bommala.jagadeeswari</a:t>
            </a:r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SKILL BUILD E-MAIL ID    : </a:t>
            </a:r>
            <a:r>
              <a:rPr lang="en-GB" sz="1800" cap="none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jagadeeswaribommala@gmail.com</a:t>
            </a:r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College </a:t>
            </a:r>
            <a:r>
              <a:rPr lang="en-GB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nAME</a:t>
            </a:r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: RAMACHANDRA COLLEGE OF ENGINEERING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COLLEGE STATE                  : Andhra </a:t>
            </a:r>
            <a:r>
              <a:rPr lang="en-GB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pradesh</a:t>
            </a:r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Internship domain        : Cyber security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Internship start date : 03.06.2024</a:t>
            </a:r>
          </a:p>
          <a:p>
            <a:r>
              <a:rPr lang="en-GB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Internship end date     : 15.07.2024</a:t>
            </a:r>
          </a:p>
          <a:p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133" y="4542970"/>
            <a:ext cx="11260667" cy="22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9207" y="119838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Original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86466" y="1198388"/>
            <a:ext cx="181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Encrypted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CD1B3-714F-827A-C164-1A6A0DB2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5" y="1840830"/>
            <a:ext cx="4712616" cy="372497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42BD4E-63AA-5426-EE4A-7C73AF794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840830"/>
            <a:ext cx="5145470" cy="36335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23" y="948371"/>
            <a:ext cx="1156382" cy="750146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links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872" y="1992243"/>
            <a:ext cx="8868871" cy="132549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https://github.com/jagadeeswari-ui/jagadeeswari11.git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8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92" y="754743"/>
            <a:ext cx="11029616" cy="1059543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Hiding a text inside an image using steganography </a:t>
            </a:r>
            <a:br>
              <a:rPr lang="en-GB" sz="2000" b="1" dirty="0">
                <a:latin typeface="Times New Roman" pitchFamily="18" charset="0"/>
                <a:cs typeface="Times New Roman" pitchFamily="18" charset="0"/>
              </a:rPr>
            </a:b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3" y="1959430"/>
            <a:ext cx="5384798" cy="336731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         In an era of digital espionage and data breaches, traditional encryption methods can be inadequate. </a:t>
            </a:r>
            <a:r>
              <a:rPr lang="en-GB" sz="1800" dirty="0" err="1">
                <a:latin typeface="Times New Roman" pitchFamily="18" charset="0"/>
                <a:cs typeface="Times New Roman" pitchFamily="18" charset="0"/>
              </a:rPr>
              <a:t>Steganography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 provides a transformative solution by embedding messages in plain sight, thus enhancing the confidentiality of sensitive information.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2" name="AutoShape 2" descr="Technology - InfoRekomendasi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6BD9A-7090-BA7B-C602-4F1E27D4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910" y="1959430"/>
            <a:ext cx="5878798" cy="391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57" y="1045029"/>
            <a:ext cx="2786744" cy="885371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8" y="1843314"/>
            <a:ext cx="11121752" cy="4630057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Introduction to </a:t>
            </a:r>
            <a:r>
              <a:rPr lang="en-GB" sz="1800" dirty="0" err="1">
                <a:latin typeface="Times New Roman" pitchFamily="18" charset="0"/>
                <a:cs typeface="Times New Roman" pitchFamily="18" charset="0"/>
              </a:rPr>
              <a:t>Steganography</a:t>
            </a:r>
            <a:endParaRPr lang="en-GB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Target End Users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Solution and Value Proposition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Customization and Personalization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Technical Modelling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Results and Achievements</a:t>
            </a:r>
          </a:p>
          <a:p>
            <a:pPr>
              <a:buFont typeface="Arial" pitchFamily="34" charset="0"/>
              <a:buChar char="•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Links and Resources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EF993-E85E-19D9-20A5-704262B0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327" y="1415594"/>
            <a:ext cx="7230483" cy="46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2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9855"/>
            <a:ext cx="3148979" cy="786780"/>
          </a:xfrm>
        </p:spPr>
        <p:txBody>
          <a:bodyPr anchor="ctr"/>
          <a:lstStyle/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476163"/>
            <a:ext cx="10796212" cy="26703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itchFamily="18" charset="0"/>
              </a:rPr>
              <a:t>Purpose of the Project: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primary purpose of this project is to explore and implement a method for securely hiding text within an image using steganography. 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This technique aims to protect sensitive information from unauthorized access by concealing its existence within seemingly harmless images.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itchFamily="18" charset="0"/>
              </a:rPr>
              <a:t>Objectives: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Create a tool that can embed and extract text from image files using the Least Significant Bit (LSB) method.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Integrate encryption to enhance the security of the hidden text.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Implement techniques to minimize the impact on image quality while embedding the text.</a:t>
            </a: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itchFamily="18" charset="0"/>
              </a:rPr>
              <a:t>Scope of the Project :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Implement the LSB steganography algorithm for embedding text in images. 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Develop encryption and decryption functionalities to secure the hidden text</a:t>
            </a:r>
          </a:p>
        </p:txBody>
      </p:sp>
    </p:spTree>
    <p:extLst>
      <p:ext uri="{BB962C8B-B14F-4D97-AF65-F5344CB8AC3E}">
        <p14:creationId xmlns:p14="http://schemas.microsoft.com/office/powerpoint/2010/main" val="58465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64" y="892122"/>
            <a:ext cx="11029616" cy="1188720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WHO ARE THE END USERS of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85" y="1567543"/>
            <a:ext cx="8200571" cy="33528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primary end users for this steganography project include government and military personnel secure communication, corporate executives protecting proprietary data, and journalists sharing sensitive information discreetly.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IT and cyber security teams can integrate this technique to enhance organizational data security.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Additionally,  the person who wants to send any secret message other person in a hidden format then this project will helpful for them.</a:t>
            </a:r>
          </a:p>
        </p:txBody>
      </p:sp>
      <p:pic>
        <p:nvPicPr>
          <p:cNvPr id="4" name="Picture 3" descr="pers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518" y="1876926"/>
            <a:ext cx="1801028" cy="37731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285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91" y="760512"/>
            <a:ext cx="11029616" cy="1188720"/>
          </a:xfrm>
        </p:spPr>
        <p:txBody>
          <a:bodyPr anchor="ctr">
            <a:normAutofit/>
          </a:bodyPr>
          <a:lstStyle/>
          <a:p>
            <a:br>
              <a:rPr lang="en-US" sz="20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YOUR SOLUTION AND ITS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728788"/>
            <a:ext cx="11029615" cy="3980344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Steganography is the basic concept to hide the data inside other data.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 this project RGB Mechanism is used for pixel manipulation.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XOR operation is used for encryption and decryption of the test inside the image.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project reads an image and hides the secret text within the pixel values using the least significant bits (LSB) method.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For security purpose that means to avoid unauthorized users taking the advantage of the message, a secret key used to hide and unhide the data.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Finally, By using this project we can hide the data inside an image using secret key and for unhide the message secret is used.</a:t>
            </a:r>
          </a:p>
        </p:txBody>
      </p:sp>
    </p:spTree>
    <p:extLst>
      <p:ext uri="{BB962C8B-B14F-4D97-AF65-F5344CB8AC3E}">
        <p14:creationId xmlns:p14="http://schemas.microsoft.com/office/powerpoint/2010/main" val="207685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91" y="1154212"/>
            <a:ext cx="11029616" cy="1188720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How did you customize the project and make it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0" y="2228650"/>
            <a:ext cx="7013142" cy="363448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By using problem statement this project is created to hide a text inside an image using RGB, LSB method is used for imperceptible to the human eye. And here XOR operation is used for hide and unhide the image.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This project is customized only to hide a text inside an image using above conditions and can only unhide the image who has secret key others are not able to unhide the image.</a:t>
            </a:r>
          </a:p>
        </p:txBody>
      </p:sp>
      <p:pic>
        <p:nvPicPr>
          <p:cNvPr id="4" name="Picture 3" descr="stegno 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396" y="2616267"/>
            <a:ext cx="3803650" cy="2857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5738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947" y="704007"/>
            <a:ext cx="2605708" cy="712099"/>
          </a:xfrm>
        </p:spPr>
        <p:txBody>
          <a:bodyPr anchor="ctr"/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MODELLING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ACB0-5504-CAD6-951C-D14217A0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47" y="3609047"/>
            <a:ext cx="10865985" cy="295673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1:  importing some libraries like cv2 and os for accessing relevant concept into code.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2: After converting the text into their ascii values then that ascii values are stored in variable.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3:  Read the image from it’s path and hiding the image using XOR operation , RGB mechanism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4: A secret is created to avoid unauthorized users.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5: To unhide the image user wants to enter the secret key.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Step 6: Finally, user can able to see the secret message.</a:t>
            </a:r>
          </a:p>
        </p:txBody>
      </p:sp>
      <p:pic>
        <p:nvPicPr>
          <p:cNvPr id="4" name="Picture 3" descr="stegno ste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94" y="1485900"/>
            <a:ext cx="9354393" cy="1943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8408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2EC1-B7BF-CE7B-C9A6-7635DA9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68412"/>
            <a:ext cx="2357438" cy="1188720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Screenshot (21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1663700"/>
            <a:ext cx="5575300" cy="4724400"/>
          </a:xfrm>
          <a:prstGeom prst="rect">
            <a:avLst/>
          </a:prstGeom>
        </p:spPr>
      </p:pic>
      <p:pic>
        <p:nvPicPr>
          <p:cNvPr id="11" name="Content Placeholder 10" descr="Screenshot (208)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634" y="1676400"/>
            <a:ext cx="5448299" cy="4673600"/>
          </a:xfrm>
        </p:spPr>
      </p:pic>
    </p:spTree>
    <p:extLst>
      <p:ext uri="{BB962C8B-B14F-4D97-AF65-F5344CB8AC3E}">
        <p14:creationId xmlns:p14="http://schemas.microsoft.com/office/powerpoint/2010/main" val="331962739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template.pptx" id="{DD7D02DF-74B2-BE46-8E60-C19E1E020CC7}" vid="{4A44C851-0219-434E-AA92-1FCB39E6E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</TotalTime>
  <Words>642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Times New Roman</vt:lpstr>
      <vt:lpstr>Wingdings 2</vt:lpstr>
      <vt:lpstr>DividendVTI</vt:lpstr>
      <vt:lpstr>Student Details</vt:lpstr>
      <vt:lpstr>Hiding a text inside an image using steganography  </vt:lpstr>
      <vt:lpstr>AGENDA</vt:lpstr>
      <vt:lpstr>PROJECT OVERVIEW</vt:lpstr>
      <vt:lpstr>WHO ARE THE END USERS of this project?</vt:lpstr>
      <vt:lpstr> YOUR SOLUTION AND ITS VALUE PROPOSITION</vt:lpstr>
      <vt:lpstr>How did you customize the project and make it your own</vt:lpstr>
      <vt:lpstr>MODELLING</vt:lpstr>
      <vt:lpstr>Results</vt:lpstr>
      <vt:lpstr>PowerPoint Presentation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Pavani Chakka</cp:lastModifiedBy>
  <cp:revision>48</cp:revision>
  <dcterms:created xsi:type="dcterms:W3CDTF">2021-05-26T16:50:10Z</dcterms:created>
  <dcterms:modified xsi:type="dcterms:W3CDTF">2024-07-13T14:40:19Z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